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0" r:id="rId3"/>
    <p:sldId id="267" r:id="rId4"/>
    <p:sldId id="268" r:id="rId5"/>
    <p:sldId id="269" r:id="rId6"/>
    <p:sldId id="283" r:id="rId7"/>
    <p:sldId id="270" r:id="rId8"/>
    <p:sldId id="284" r:id="rId9"/>
    <p:sldId id="271" r:id="rId10"/>
    <p:sldId id="285" r:id="rId11"/>
    <p:sldId id="272" r:id="rId12"/>
    <p:sldId id="273" r:id="rId13"/>
    <p:sldId id="274" r:id="rId14"/>
    <p:sldId id="286" r:id="rId15"/>
    <p:sldId id="278" r:id="rId16"/>
    <p:sldId id="275" r:id="rId17"/>
    <p:sldId id="287" r:id="rId18"/>
    <p:sldId id="276" r:id="rId19"/>
    <p:sldId id="261" r:id="rId20"/>
    <p:sldId id="279" r:id="rId21"/>
    <p:sldId id="292" r:id="rId22"/>
    <p:sldId id="293" r:id="rId23"/>
    <p:sldId id="294" r:id="rId24"/>
    <p:sldId id="295" r:id="rId25"/>
    <p:sldId id="291" r:id="rId26"/>
    <p:sldId id="296" r:id="rId27"/>
    <p:sldId id="297" r:id="rId28"/>
    <p:sldId id="298" r:id="rId29"/>
    <p:sldId id="299" r:id="rId30"/>
    <p:sldId id="300" r:id="rId31"/>
    <p:sldId id="282" r:id="rId32"/>
    <p:sldId id="264" r:id="rId33"/>
    <p:sldId id="265" r:id="rId34"/>
    <p:sldId id="26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7/30/2018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7/30/2018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7/30/2018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7/30/2018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7/30/2018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7/30/2018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7/30/2018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7/30/2018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7/30/2018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7/30/2018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>
    <p:push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1865EB-5ACC-4C80-B8AD-41ECEF36F6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DAPO </a:t>
            </a:r>
            <a:r>
              <a:rPr lang="en-US" dirty="0" smtClean="0"/>
              <a:t>program</a:t>
            </a:r>
            <a:r>
              <a:rPr lang="en-US" dirty="0" smtClean="0"/>
              <a:t> </a:t>
            </a:r>
            <a:r>
              <a:rPr lang="en-US" dirty="0"/>
              <a:t>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65C3FEC-BEDD-4304-8DFC-26787C45B1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Phase-1</a:t>
            </a:r>
          </a:p>
          <a:p>
            <a:r>
              <a:rPr lang="en-US" dirty="0"/>
              <a:t>Layout </a:t>
            </a:r>
          </a:p>
        </p:txBody>
      </p:sp>
    </p:spTree>
    <p:extLst>
      <p:ext uri="{BB962C8B-B14F-4D97-AF65-F5344CB8AC3E}">
        <p14:creationId xmlns:p14="http://schemas.microsoft.com/office/powerpoint/2010/main" val="5967053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DE-ADDICTION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FACILITATION</a:t>
            </a:r>
          </a:p>
          <a:p>
            <a:r>
              <a:rPr lang="en-IN" dirty="0" smtClean="0"/>
              <a:t>Treatment of the drug abuse victims</a:t>
            </a:r>
          </a:p>
          <a:p>
            <a:r>
              <a:rPr lang="en-IN" dirty="0" smtClean="0"/>
              <a:t>Linking them to OAAT/De-Addiction Centres</a:t>
            </a:r>
          </a:p>
          <a:p>
            <a:r>
              <a:rPr lang="en-IN" dirty="0" smtClean="0"/>
              <a:t>Rehabilitation Details</a:t>
            </a:r>
          </a:p>
          <a:p>
            <a:r>
              <a:rPr lang="en-IN" dirty="0" smtClean="0"/>
              <a:t>Follow-ups on their treatment</a:t>
            </a:r>
            <a:endParaRPr lang="en-IN" dirty="0"/>
          </a:p>
        </p:txBody>
      </p:sp>
      <p:pic>
        <p:nvPicPr>
          <p:cNvPr id="6" name="Picture 2" descr="C:\Users\navee\Desktop\app\Screenshot_20180709-03155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99"/>
          <a:stretch/>
        </p:blipFill>
        <p:spPr bwMode="auto">
          <a:xfrm>
            <a:off x="7503048" y="415707"/>
            <a:ext cx="3274219" cy="581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1234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PROTECTION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Identification  Of  The Vulnerable Groups</a:t>
            </a:r>
          </a:p>
          <a:p>
            <a:endParaRPr lang="en-IN" dirty="0" smtClean="0"/>
          </a:p>
          <a:p>
            <a:r>
              <a:rPr lang="en-IN" dirty="0" smtClean="0"/>
              <a:t>Protection Of  The  Vulnerable Groups </a:t>
            </a:r>
          </a:p>
        </p:txBody>
      </p:sp>
      <p:pic>
        <p:nvPicPr>
          <p:cNvPr id="6146" name="Picture 2" descr="C:\Users\navee\Desktop\app\Screenshot_20180709-0316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679" y="-1"/>
            <a:ext cx="3836902" cy="682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0492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PROTECTION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Identifying potential drug users and vulnerable groups like the social circle of drug abuse victims</a:t>
            </a:r>
            <a:endParaRPr lang="en-IN" dirty="0"/>
          </a:p>
        </p:txBody>
      </p:sp>
      <p:pic>
        <p:nvPicPr>
          <p:cNvPr id="7170" name="Picture 2" descr="C:\Users\navee\Desktop\app\Screenshot_20180709-0316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875" y="0"/>
            <a:ext cx="3864947" cy="687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5000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Efforts made to keep said vulnerable groups  away from drugs</a:t>
            </a:r>
            <a:endParaRPr lang="en-IN" dirty="0"/>
          </a:p>
        </p:txBody>
      </p:sp>
      <p:pic>
        <p:nvPicPr>
          <p:cNvPr id="8194" name="Picture 2" descr="C:\Users\navee\Desktop\app\Screenshot_20180709-03162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548740" y="1043796"/>
            <a:ext cx="3277411" cy="454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752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Efforts made to keep said vulnerable groups  away from drugs</a:t>
            </a:r>
            <a:endParaRPr lang="en-IN" dirty="0"/>
          </a:p>
        </p:txBody>
      </p:sp>
      <p:pic>
        <p:nvPicPr>
          <p:cNvPr id="6" name="Picture 2" descr="C:\Users\navee\Desktop\app\Screenshot_20180709-03162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7458039" y="1043796"/>
            <a:ext cx="3232963" cy="448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0685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AWARENESS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Efforts made</a:t>
            </a:r>
            <a:r>
              <a:rPr lang="en-IN" sz="1600" dirty="0" smtClean="0"/>
              <a:t> to make people aware of the ill effects of narcotics</a:t>
            </a:r>
            <a:endParaRPr lang="en-IN" sz="1600" dirty="0"/>
          </a:p>
        </p:txBody>
      </p:sp>
      <p:pic>
        <p:nvPicPr>
          <p:cNvPr id="9218" name="Picture 2" descr="C:\Users\navee\Desktop\app\Screenshot_20180709-0316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695" y="0"/>
            <a:ext cx="3438600" cy="687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4649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Positive activities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Efforts made to promote people’s involvement in </a:t>
            </a:r>
            <a:r>
              <a:rPr lang="en-IN" dirty="0" smtClean="0"/>
              <a:t>positive</a:t>
            </a:r>
            <a:r>
              <a:rPr lang="en-IN" dirty="0" smtClean="0"/>
              <a:t> </a:t>
            </a:r>
            <a:r>
              <a:rPr lang="en-IN" dirty="0" smtClean="0"/>
              <a:t>activities and to keep them busy thus promoting a healthy lifestyle</a:t>
            </a:r>
            <a:endParaRPr lang="en-IN" dirty="0"/>
          </a:p>
        </p:txBody>
      </p:sp>
      <p:pic>
        <p:nvPicPr>
          <p:cNvPr id="10242" name="Picture 2" descr="C:\Users\navee\Desktop\app\Screenshot_20180709-03164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43"/>
          <a:stretch/>
        </p:blipFill>
        <p:spPr bwMode="auto">
          <a:xfrm>
            <a:off x="7587477" y="-21252"/>
            <a:ext cx="3212794" cy="687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344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Positive activities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Efforts made to promote people’s involvement in </a:t>
            </a:r>
            <a:r>
              <a:rPr lang="en-IN" dirty="0" err="1" smtClean="0"/>
              <a:t>positiveactivities</a:t>
            </a:r>
            <a:r>
              <a:rPr lang="en-IN" dirty="0" smtClean="0"/>
              <a:t> </a:t>
            </a:r>
            <a:r>
              <a:rPr lang="en-IN" dirty="0" smtClean="0"/>
              <a:t>and to keep them busy thus promoting a healthy lifestyle</a:t>
            </a:r>
            <a:endParaRPr lang="en-IN" dirty="0"/>
          </a:p>
        </p:txBody>
      </p:sp>
      <p:pic>
        <p:nvPicPr>
          <p:cNvPr id="7" name="Picture 2" descr="C:\Users\navee\Desktop\app\Screenshot_20180709-03164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57"/>
          <a:stretch/>
        </p:blipFill>
        <p:spPr bwMode="auto">
          <a:xfrm>
            <a:off x="7760007" y="-46099"/>
            <a:ext cx="2654952" cy="690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4779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Mohalla</a:t>
            </a:r>
            <a:r>
              <a:rPr lang="en-IN" dirty="0" smtClean="0"/>
              <a:t> status</a:t>
            </a:r>
            <a:endParaRPr lang="en-IN" dirty="0"/>
          </a:p>
        </p:txBody>
      </p:sp>
      <p:pic>
        <p:nvPicPr>
          <p:cNvPr id="7" name="20180719_041015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35743" y="80244"/>
            <a:ext cx="3644091" cy="643212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UNDER WORK</a:t>
            </a:r>
          </a:p>
        </p:txBody>
      </p:sp>
    </p:spTree>
    <p:extLst>
      <p:ext uri="{BB962C8B-B14F-4D97-AF65-F5344CB8AC3E}">
        <p14:creationId xmlns:p14="http://schemas.microsoft.com/office/powerpoint/2010/main" val="12147093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79151FB-0842-4173-B94B-2516D03D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APPS FOR HIGHER LEVELS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D5DA9B0C-E458-4ABD-9E25-6BF390E6B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Corresponding apps for NRNC ,CC , SDMT , DMT and STF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0772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9DBDE64-2332-4774-9652-64AA58CF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C936079-6011-43EA-A4FC-A80CE698B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50" dirty="0" smtClean="0"/>
              <a:t>LOGIN WILL BE DONE HERE</a:t>
            </a:r>
          </a:p>
          <a:p>
            <a:endParaRPr lang="en-US" sz="1650" dirty="0"/>
          </a:p>
          <a:p>
            <a:r>
              <a:rPr lang="en-US" sz="1650" dirty="0" smtClean="0"/>
              <a:t>UNIQUE IDENTIFICATION NUMBER</a:t>
            </a:r>
          </a:p>
          <a:p>
            <a:r>
              <a:rPr lang="en-US" sz="1650" dirty="0" smtClean="0"/>
              <a:t>DATE OF BIRTH</a:t>
            </a:r>
            <a:endParaRPr lang="en-US" sz="1650" dirty="0"/>
          </a:p>
        </p:txBody>
      </p:sp>
      <p:pic>
        <p:nvPicPr>
          <p:cNvPr id="12290" name="Picture 2" descr="C:\Users\navee\Desktop\app\Screenshot_20180709-0317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411" y="1883"/>
            <a:ext cx="3856565" cy="685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0963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D20B64-12E3-4B2E-ACA9-CBCB97EB9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10" y="2983273"/>
            <a:ext cx="7729728" cy="11887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Login screens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677522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NRNC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735649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CC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659045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SDMT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7538588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DMT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342290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79151FB-0842-4173-B94B-2516D03D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task force (</a:t>
            </a:r>
            <a:r>
              <a:rPr lang="en-US" dirty="0" err="1" smtClean="0"/>
              <a:t>stf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applicatio</a:t>
            </a:r>
            <a:r>
              <a:rPr lang="en-US" dirty="0"/>
              <a:t>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D5DA9B0C-E458-4ABD-9E25-6BF390E6B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Corresponding application for use by STF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483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STF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1742472217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HOME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List of buttons to check the corresponding levels of hierarchy and their data</a:t>
            </a:r>
          </a:p>
        </p:txBody>
      </p:sp>
    </p:spTree>
    <p:extLst>
      <p:ext uri="{BB962C8B-B14F-4D97-AF65-F5344CB8AC3E}">
        <p14:creationId xmlns:p14="http://schemas.microsoft.com/office/powerpoint/2010/main" val="3626022521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List of people under the hierarchal level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Corresponding list items can be clicked for respective info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5638701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BRIEF PROGRESS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Shortened version of DAPO’s activities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0647861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Main task page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Various subheadings available to choose for respective activity performed</a:t>
            </a:r>
            <a:endParaRPr lang="en-IN" dirty="0"/>
          </a:p>
        </p:txBody>
      </p:sp>
      <p:pic>
        <p:nvPicPr>
          <p:cNvPr id="1026" name="Picture 2" descr="C:\Users\navee\Desktop\app\main_task_p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321" y="-24072"/>
            <a:ext cx="3871165" cy="688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905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Detailed description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Detailed description of activities done by </a:t>
            </a:r>
            <a:r>
              <a:rPr lang="en-IN" smtClean="0"/>
              <a:t>dapo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2685527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CHECK STATISTICS OF DAPO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Viewing the progress made / activities done so far by the DAPO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6021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1764288-F108-40B0-BB73-0FFEF3C5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database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4857330-995E-4801-843E-F0D711F10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First ,we will have a database of registered users.</a:t>
            </a:r>
          </a:p>
          <a:p>
            <a:r>
              <a:rPr lang="en-US" sz="2000" dirty="0"/>
              <a:t>Then database of feedback form from DAPO app which will be redirected to NRNC app for evaluation</a:t>
            </a:r>
          </a:p>
          <a:p>
            <a:r>
              <a:rPr lang="en-US" sz="2000" dirty="0"/>
              <a:t>Which will then be forwarded to other hierarchies for re-evaluation.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524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265A0DD-CBD1-4C50-933F-05ACF238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to Punjabi will be done soon</a:t>
            </a:r>
          </a:p>
        </p:txBody>
      </p:sp>
    </p:spTree>
    <p:extLst>
      <p:ext uri="{BB962C8B-B14F-4D97-AF65-F5344CB8AC3E}">
        <p14:creationId xmlns:p14="http://schemas.microsoft.com/office/powerpoint/2010/main" val="14327031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45335B1-7AA8-4FE0-98E4-9212C1B7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496186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DE-ADDICTION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ACTIVITIES UNDER DE ADDICTION DIVIDED INTO 3 CATEGORIES</a:t>
            </a:r>
          </a:p>
        </p:txBody>
      </p:sp>
      <p:pic>
        <p:nvPicPr>
          <p:cNvPr id="2050" name="Picture 2" descr="C:\Users\navee\Desktop\app\de-addiction_men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350" y="-18233"/>
            <a:ext cx="3867881" cy="687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707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DE-ADDICTION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IDENTIFICATION</a:t>
            </a:r>
          </a:p>
          <a:p>
            <a:endParaRPr lang="en-IN" dirty="0"/>
          </a:p>
          <a:p>
            <a:r>
              <a:rPr lang="en-IN" dirty="0" smtClean="0"/>
              <a:t>Information gathered and efforts made regarding narcotics and users</a:t>
            </a:r>
            <a:endParaRPr lang="en-IN" dirty="0"/>
          </a:p>
        </p:txBody>
      </p:sp>
      <p:pic>
        <p:nvPicPr>
          <p:cNvPr id="3075" name="Picture 3" descr="C:\Users\navee\Desktop\app\Screenshot_20180709-0315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65"/>
          <a:stretch/>
        </p:blipFill>
        <p:spPr bwMode="auto">
          <a:xfrm>
            <a:off x="7427344" y="-1"/>
            <a:ext cx="365749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548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DE-ADDICTION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IDENTIFICATION</a:t>
            </a:r>
          </a:p>
          <a:p>
            <a:endParaRPr lang="en-IN" dirty="0"/>
          </a:p>
          <a:p>
            <a:r>
              <a:rPr lang="en-IN" dirty="0" smtClean="0"/>
              <a:t>Information gathered and efforts made regarding narcotics and users</a:t>
            </a:r>
            <a:endParaRPr lang="en-IN" dirty="0"/>
          </a:p>
        </p:txBody>
      </p:sp>
      <p:pic>
        <p:nvPicPr>
          <p:cNvPr id="6" name="Picture 3" descr="C:\Users\navee\Desktop\app\Screenshot_20180709-0315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4"/>
          <a:stretch/>
        </p:blipFill>
        <p:spPr bwMode="auto">
          <a:xfrm>
            <a:off x="7515354" y="833816"/>
            <a:ext cx="3117763" cy="485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713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DE-ADDICTION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MOTIVATION</a:t>
            </a:r>
          </a:p>
          <a:p>
            <a:endParaRPr lang="en-IN" dirty="0" smtClean="0"/>
          </a:p>
          <a:p>
            <a:r>
              <a:rPr lang="en-IN" dirty="0" smtClean="0"/>
              <a:t>Efforts made to make drug users</a:t>
            </a:r>
            <a:r>
              <a:rPr lang="en-IN" dirty="0"/>
              <a:t> aware of the ill effects of </a:t>
            </a:r>
            <a:r>
              <a:rPr lang="en-IN" dirty="0" smtClean="0"/>
              <a:t>drug abuse and to persuade them to get appropriate treatment for rehabilitation</a:t>
            </a:r>
          </a:p>
        </p:txBody>
      </p:sp>
      <p:pic>
        <p:nvPicPr>
          <p:cNvPr id="4098" name="Picture 2" descr="C:\Users\navee\Desktop\app\Screenshot_20180709-03154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16"/>
          <a:stretch/>
        </p:blipFill>
        <p:spPr bwMode="auto">
          <a:xfrm>
            <a:off x="7658740" y="1233579"/>
            <a:ext cx="3167412" cy="441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526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DE-ADDICTION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MOTIVATION</a:t>
            </a:r>
          </a:p>
          <a:p>
            <a:endParaRPr lang="en-IN" dirty="0" smtClean="0"/>
          </a:p>
          <a:p>
            <a:r>
              <a:rPr lang="en-IN" dirty="0" smtClean="0"/>
              <a:t>Efforts made to make drug users</a:t>
            </a:r>
            <a:r>
              <a:rPr lang="en-IN" dirty="0"/>
              <a:t> aware of the ill effects of </a:t>
            </a:r>
            <a:r>
              <a:rPr lang="en-IN" dirty="0" smtClean="0"/>
              <a:t>drug abuse and to persuade them to get appropriate treatment for rehabilitation</a:t>
            </a:r>
          </a:p>
        </p:txBody>
      </p:sp>
      <p:pic>
        <p:nvPicPr>
          <p:cNvPr id="6" name="Picture 2" descr="C:\Users\navee\Desktop\app\Screenshot_20180709-03154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84" b="-904"/>
          <a:stretch/>
        </p:blipFill>
        <p:spPr bwMode="auto">
          <a:xfrm>
            <a:off x="7588554" y="1099869"/>
            <a:ext cx="3201236" cy="426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1569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DE-ADDICTION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FACILITATION</a:t>
            </a:r>
          </a:p>
          <a:p>
            <a:r>
              <a:rPr lang="en-IN" dirty="0" smtClean="0"/>
              <a:t>Treatment of the drug abuse victims</a:t>
            </a:r>
          </a:p>
          <a:p>
            <a:r>
              <a:rPr lang="en-IN" dirty="0" smtClean="0"/>
              <a:t>Linking them to OAAT/De-Addiction Centres</a:t>
            </a:r>
          </a:p>
          <a:p>
            <a:r>
              <a:rPr lang="en-IN" dirty="0" smtClean="0"/>
              <a:t>Rehabilitation Details</a:t>
            </a:r>
          </a:p>
          <a:p>
            <a:r>
              <a:rPr lang="en-IN" dirty="0" smtClean="0"/>
              <a:t>Follow-ups on their treatment</a:t>
            </a:r>
            <a:endParaRPr lang="en-IN" dirty="0"/>
          </a:p>
        </p:txBody>
      </p:sp>
      <p:pic>
        <p:nvPicPr>
          <p:cNvPr id="5122" name="Picture 2" descr="C:\Users\navee\Desktop\app\Screenshot_20180709-03155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01"/>
          <a:stretch/>
        </p:blipFill>
        <p:spPr bwMode="auto">
          <a:xfrm>
            <a:off x="7485946" y="415707"/>
            <a:ext cx="3462959" cy="581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2659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647</TotalTime>
  <Words>408</Words>
  <Application>Microsoft Office PowerPoint</Application>
  <PresentationFormat>Custom</PresentationFormat>
  <Paragraphs>85</Paragraphs>
  <Slides>34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Parcel</vt:lpstr>
      <vt:lpstr>DAPO program application</vt:lpstr>
      <vt:lpstr>Login screen</vt:lpstr>
      <vt:lpstr>Main task page</vt:lpstr>
      <vt:lpstr>DE-ADDICTION</vt:lpstr>
      <vt:lpstr>DE-ADDICTION</vt:lpstr>
      <vt:lpstr>DE-ADDICTION</vt:lpstr>
      <vt:lpstr>DE-ADDICTION</vt:lpstr>
      <vt:lpstr>DE-ADDICTION</vt:lpstr>
      <vt:lpstr>DE-ADDICTION</vt:lpstr>
      <vt:lpstr>DE-ADDICTION</vt:lpstr>
      <vt:lpstr>PROTECTION</vt:lpstr>
      <vt:lpstr>PROTECTION</vt:lpstr>
      <vt:lpstr>PROTECTION</vt:lpstr>
      <vt:lpstr>PROTECTION</vt:lpstr>
      <vt:lpstr>AWARENESS</vt:lpstr>
      <vt:lpstr>Positive activities</vt:lpstr>
      <vt:lpstr>Positive activities</vt:lpstr>
      <vt:lpstr>Mohalla status</vt:lpstr>
      <vt:lpstr>APPS FOR HIGHER LEVELS</vt:lpstr>
      <vt:lpstr>Login screens</vt:lpstr>
      <vt:lpstr>NRNC</vt:lpstr>
      <vt:lpstr>CC</vt:lpstr>
      <vt:lpstr>SDMT</vt:lpstr>
      <vt:lpstr>DMT</vt:lpstr>
      <vt:lpstr>Special task force (stf) application</vt:lpstr>
      <vt:lpstr>STF</vt:lpstr>
      <vt:lpstr>HOME PAGE</vt:lpstr>
      <vt:lpstr>List of people under the hierarchal level</vt:lpstr>
      <vt:lpstr>BRIEF PROGRESS</vt:lpstr>
      <vt:lpstr>Detailed description</vt:lpstr>
      <vt:lpstr>CHECK STATISTICS OF DAPO</vt:lpstr>
      <vt:lpstr>database</vt:lpstr>
      <vt:lpstr>Translation to Punjabi will be done soon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DAPO Feedback application</dc:title>
  <dc:creator>Jagmanjot Singh</dc:creator>
  <cp:lastModifiedBy>Windows User</cp:lastModifiedBy>
  <cp:revision>30</cp:revision>
  <dcterms:created xsi:type="dcterms:W3CDTF">2018-06-24T20:07:55Z</dcterms:created>
  <dcterms:modified xsi:type="dcterms:W3CDTF">2018-07-30T09:31:21Z</dcterms:modified>
</cp:coreProperties>
</file>